
<file path=[Content_Types].xml><?xml version="1.0" encoding="utf-8"?>
<Types xmlns="http://schemas.openxmlformats.org/package/2006/content-types">
  <Default Extension="bin" ContentType="application/vnd.ms-office.activeX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90" r:id="rId3"/>
    <p:sldId id="288" r:id="rId4"/>
    <p:sldId id="257" r:id="rId5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FFFF"/>
    <a:srgbClr val="FF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0E6C91-854F-4166-898C-B69017DAFEBE}" v="25" dt="2021-09-23T14:41:09.9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activeX1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4C599241-6926-101B-9992-00000B65C6F9}" ax:persistence="persistStorage" r:id="rId1"/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1T11:27:07.28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2574 259,'-34'-2,"1"-1,-42-9,9 0,-331-57,49 14,213 36,-18 2,-45-8,140 17,-85 0,42 3,87 4,-493-22,492 24,0 0,1 0,-1 2,0-1,1 2,-1 0,1 1,0 1,1 0,-1 0,1 1,-23 18,27-18,0 0,1 1,0 0,1 1,-1 0,2 0,-1 0,1 1,1 0,0 0,0 0,1 0,0 1,1 0,0 0,1 0,-2 17,3-11,1 1,0-1,1 1,1-1,1 1,0-1,1 0,11 27,-10-32,0-1,1-1,1 1,0-1,0 0,1 0,0-1,0 0,1-1,0 0,1 0,0-1,16 10,34 11,1-2,120 33,-143-48,168 44,253 34,218-10,-632-75,134 10,-139-12,0-3,54-7,-82 6,-1 0,0-1,0 0,0-1,-1 0,1 0,-1-1,12-8,-17 9,0 1,-1-1,0 1,0-1,0-1,0 1,0 0,-1-1,0 0,0 0,0 0,-1 0,0 0,0-1,0 1,0-1,-1 1,1-8,-2 10,0 0,0 0,0-1,0 1,-1 0,0 0,1-1,-1 1,0 0,0 0,-1 0,1 0,-1 0,0 0,1 1,-1-1,-4-4,-4-2,1 0,-2 0,-12-8,-6-5,11 8,-1 1,0 1,-1 0,0 2,-1 0,-42-13,4 6,-80-12,-484-41,419 53,45 1,-310-18,459 34,-1 0,0 1,1 0,-1 1,1 0,-13 4,20-5,0 0,0 0,0 1,0 0,1-1,-1 1,0 0,1 0,-1 0,1 1,0-1,0 1,0-1,0 1,0 0,0-1,1 1,0 0,-1 0,1 0,0 1,0-1,0 3,-1 7,1 1,1-1,0 0,0 0,1 0,1 0,0 0,1 0,1 0,0 0,0-1,10 18,-7-18,2-1,0 0,0 0,1-1,0 0,1 0,0-1,24 14,4-1,65 26,18-1,3-5,0-5,134 20,396 16,-597-69,2 0,-1-2,1-3,61-8,-112 7,1 0,-1-1,0 0,0 0,0-1,0 0,-1 0,1-1,-1 0,0-1,-1 0,1 0,-1-1,0 1,9-13,2-7,-1 0,-2-1,18-41,-23 46,0 1,-1-1,-1 0,-1 0,-1 0,-1-1,-1 0,-1 0,-1-1,-1-37,-2 56,1 0,-1 0,0 0,0 0,-1 0,1 0,-1 0,0 0,0 0,-4-4,4 5,-1 1,0 1,1-1,-1 0,0 1,0-1,-1 1,1 0,0 0,-1 0,1 0,-1 1,0-1,-5 0,-45-9,-98-7,97 13,-233-16,225 19,-1 4,-98 14,145-13,0 1,0 1,0 0,0 1,-16 9,25-11,0 1,0 0,1 0,-1 1,1 0,0 0,1 1,0 0,0 0,0 0,-6 12,10-16,-3 5,1 1,-1-1,2 1,-1-1,-1 11,4-17,1 0,-1 0,1 1,0-1,0 0,0 0,0 1,0-1,1 0,-1 0,1 1,-1-1,1 0,0 0,0 0,0 0,0 0,0 0,0 0,1 0,-1-1,0 1,1 0,0-1,-1 1,1-1,3 2,3 2,1 0,0-1,0 0,0-1,1 0,12 2,68 9,-87-14,806 44,-807-44,29 1,34 1,0-3,75-10,-131 10,0-1,-1 0,1 0,9-4,-16 5,0 0,0 0,0 0,0 0,0-1,0 1,0-1,-1 1,1-1,0 0,-1 1,1-1,-1 0,0 0,0 0,0 0,0 0,0-1,0 1,1-3,-1-7,1 1,-2 0,1-1,-2 1,1-1,-2 1,1 0,-2-1,1 1,-2 0,1 0,-1 1,-12-21,4 8,-2 1,-1 1,-1 0,-1 1,-20-19,11 15,0 1,-1 2,-1 0,-1 2,-1 2,-1 0,0 2,-1 1,-1 2,-50-12,-42-1,-1 6,-166-5,-257 24,516 0,19 1,9-2,1 1,-1 0,1 0,-1 0,0 0,1 1,-1 0,1 0,-1 0,1 0,0 1,0 0,-1 0,1 0,-4 4,-2 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1T11:30:03.20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2617 118,'-454'-27,"8"-37,357 52,-1 3,-103 3,-338 9,500-2,-51 10,4-1,-155-1,227-8,0 0,-1 0,2 0,-1 1,0 0,0 0,0 1,1 0,0 0,-1 0,1 0,0 1,0 0,1 0,-1 0,1 1,0-1,0 1,1 0,-1 0,1 1,0-1,1 1,-3 6,-1 1,2 1,0 0,0 1,1-1,1 0,0 1,1 0,1-1,2 18,0-14,2-1,5 18,-5-19,0 0,3 27,-4 226,-5-139,2-129,0 6,0 0,0 0,1 0,3 11,-4-16,1 0,-1-1,1 1,0 0,0 0,0 0,0-1,1 1,-1 0,0-1,1 1,-1-1,1 0,-1 1,1-1,0 0,-1 0,1 0,0 0,4 1,12 3,1-1,0-1,0-1,20 0,28 3,193 35,-192-29,-22-3,49 2,-61-7,39 9,-40-6,38 2,214-8,18 1,-150 13,71 2,-186-15,55 11,16 0,159-12,-254-3,-1 0,1-2,-1 1,-1-1,1-1,-1-1,19-12,-9 6,-2 2,-1-2,0 0,-1-1,-1 0,0-2,-1 0,-1-1,-1-1,0 0,-1 0,-1-2,-1 1,0-2,-2 1,9-28,8-19,6-19,-29 77,-1 0,0 0,0-1,-1 1,0-1,-1 1,-1-12,0 16,-1 0,1 0,-1 0,0 0,0 0,-1 1,0-1,1 1,-2 0,1 0,0 0,-1 0,1 0,-1 1,-9-7,-4-2,0 1,-32-14,-47-17,62 28,-1-1,2-1,0-2,-52-38,74 47,-1 1,-1 0,0 0,0 1,-26-9,-71-16,63 21,-33-10,0 4,-2 3,0 4,-120 0,68 10,-71 3,183 0,0 1,0 2,0 0,-27 12,-12 3,-127 22,177-41,-17 2,-58 1,62-5,0 1,-1 1,-33 7,13 1,-54 3,6 0,69-8,1 1,0 0,0 2,0 1,1 1,-24 14,17-6,0 2,2 0,-44 43,55-45,1 0,-19 29,1-1,2-4,11-13,-2-1,-29 28,41-47,-2 2,2-1,-1 2,-16 22,25-31,0 0,0 1,0-1,1 1,-1-1,1 1,0 0,0-1,0 1,1 0,-1 0,1 0,0-1,0 1,0 0,1 0,-1 0,1-1,0 1,2 5,-1-3,1 0,0-1,0 0,1 0,-1 0,1 0,0 0,0-1,1 1,0-1,-1 0,1-1,1 1,-1-1,0 0,1 0,-1-1,1 0,6 2,12 2,1-1,-1-1,39 1,-7 0,40 7,24 4,147-1,-241-14,1 2,33 6,-30-3,43 2,-58-8,16 1,1 1,32 6,-13 0,91 4,54-13,-79-1,-111 2,0 0,0 0,-1 0,1-1,0 0,-1 0,1-1,9-3,4-7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1T11:30:39.2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3079 2,'-222'-1,"-248"3,256 12,-56 2,-724-18,959 5,1 1,-1 1,-59 18,6-2,66-15,0 1,0 1,-34 18,-26 10,-25 1,91-30,0 1,-20 14,-24 12,46-27,0 1,1 0,0 1,0 0,1 1,-17 17,20-17,0 0,1 0,1 0,-1 1,1 0,1 0,0 1,-5 17,10-27,0 0,0 0,1 1,-1-1,1 1,0-1,0 0,0 1,0-1,0 1,0-1,0 0,1 1,0-1,-1 1,1-1,1 3,0-2,0-1,0 1,1-1,-1 0,0 1,1-1,0 0,-1 0,1-1,0 1,0-1,0 1,3 0,32 12,0-3,1 0,57 6,121 5,-211-22,302 12,17 0,415 5,-563-18,24 14,-55-1,-104-10,237 17,-181-11,105-4,-197-4,0 0,0 0,0-1,0 0,0 0,0 0,0 0,0-1,0 0,-1-1,1 1,-1-1,1 0,-1 0,0-1,0 1,0-1,-1 0,0-1,1 1,-1-1,-1 0,5-6,-3 2,0 0,0-1,-1 0,0 0,0 0,-1 0,-1-1,0 1,1-12,-3 17,0 0,0 0,0 0,-1 0,0-1,0 1,0 0,-1 0,1 1,-1-1,0 0,-1 0,1 1,-1-1,0 1,0 0,0 0,-1 0,1 1,-8-6,-1 0,0 1,-1 0,-1 1,1 0,-26-8,-77-17,97 28,-494-103,453 100,-1 2,-87 6,70 0,-57 6,-165 31,-50 4,325-41,1 1,0 2,-1 0,2 2,-44 15,59-16,9-1,22 2,-19-6,688 96,7-37,-621-53,400 11,-460-18,0-1,0-1,24-7,-32 8,0-2,-1 1,0-1,1-1,-2 0,1 0,10-8,-18 12,0 0,-1 1,1-1,0 0,-1 1,1-1,-1 0,1 0,-1 0,1 0,-1 1,0-1,1 0,-1 0,0 0,0 0,0 0,1 0,-1 0,0 0,0 0,-1 0,1 0,0 0,0 0,0 0,-1 1,1-1,0 0,-1 0,1 0,-1 0,1 0,-1 1,1-1,-1 0,1 0,-1 1,-1-2,-4-3,1-1,-1 1,-13-7,15 8,-44-24,26 17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1T11:30:44.4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2387 319,'-29'-7,"0"1,0 1,-48-1,9 0,-13-2,-95-11,-201-47,256 37,-141-16,165 33,-128-8,187 17,-46-8,46 5,-43-1,-280 7,349 1,1-1,0 1,-1 1,1 0,-21 7,27-7,-1 0,1 1,-1-1,1 1,0 0,0 1,0 0,1-1,-1 1,1 1,0-1,-7 9,5-3,1 1,0-1,0 1,1 0,0 0,1 0,-3 18,-2 1,6-24,0 1,1-1,-1 0,1 1,0 9,1-14,1 1,-1 0,1-1,-1 1,1-1,0 1,0-1,0 0,0 1,0-1,1 0,-1 0,1 0,-1 0,1 0,0 0,3 3,18 11,-1-1,2-1,0-1,1-1,38 13,-23-9,10 4,88 20,55-1,-49-12,121 12,7-22,-199-13,639 6,-502-11,-201 1,0 0,-1 0,1-1,-1 0,1-1,-1 0,1 0,-1-1,0 0,0 0,0-1,0 0,-1 0,0-1,0 0,0-1,0 1,-1-1,0 0,0-1,0 0,-1 1,0-2,-1 1,5-10,-6 11,0 0,0 0,-1 0,0 0,-1-1,1 1,-1-1,0-8,-1 11,0 1,-1 0,0-1,0 1,0 0,0-1,-1 1,1 0,-1 0,0 0,0 0,0 1,0-1,0 0,-1 1,1 0,-1-1,-5-3,-15-10,0 0,-1 2,-40-19,-85-25,117 46,-211-70,-300-61,487 130,9 2,-1 2,-97-7,-343 42,460-24,-244 29,263-30,1 1,0-1,1 1,-1 1,0-1,0 1,1 1,0 0,0 0,0 0,0 1,0 0,1 0,0 0,0 1,1 0,-1 0,1 1,1-1,-1 1,1 0,-4 9,2-5,1 0,1-1,0 1,0 1,1-1,0 1,1-1,0 1,0 14,2-20,1 0,-1-1,1 1,0-1,0 1,0 0,1-1,0 0,0 1,1-1,-1 0,1 0,0-1,0 1,1 0,-1-1,1 0,0 0,0 0,1 0,4 3,12 4,1 0,-1-1,2-2,-1 0,33 6,0 2,86 22,268 37,150-23,-402-40,-102-8,458 21,-489-26,1 0,-1-2,31-7,-46 8,0 0,0-1,0-1,0 1,-1-1,1-1,-1 1,0-2,-1 1,1-1,10-11,-14 12,0 0,-1 0,0-1,0 0,0 1,-1-1,0 0,0 0,-1-1,1 1,-1 0,-1 0,1-1,-1 1,0 0,-1-8,0 3,-1 0,0 1,0-1,-1 1,0-1,-1 1,-1 0,-8-16,0 6,-1 1,-1 0,0 1,-1 0,-2 2,1 0,-2 0,0 2,0 0,-2 2,0 0,0 1,-1 1,0 1,0 1,-34-7,-24 1,-149-6,150 16,-728-20,708 28,1 4,-172 38,238-38,1 2,0 1,0 2,1 1,1 1,-49 34,74-46,0 1,0 0,0 0,1 1,-1-1,1 0,0 1,0 0,1 0,0 0,0 0,0 0,0 0,1 1,-1-1,2 1,-2 6,1 10,1 0,5 42,-5-59,1 3,0-1,1 1,-1-1,2 1,-1-1,1 0,0 0,0 0,1 0,0-1,0 1,1-1,7 8,-4-6,1 0,0-1,0 0,1-1,0 1,0-2,1 0,13 5,39 12,1-3,131 21,140-4,-158-21,516 16,-637-35,1-2,108-28,-91 17,67-26,-102 29,-33 12,-1 0,0 0,1 0,-1-1,0 0,0 0,-1-1,1 1,-1-1,9-8,-9 5,1 1,-1-1,0 0,-1 0,0 0,0-1,3-12,0-9,-2 0,-1 0,-1 0,-3-51,0 45,1 11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1T11:30:53.26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2791 178,'-192'-1,"-227"2,142 28,21-2,2-3,229-19,0 1,1 2,0 0,1 1,0 2,-33 19,23-12,-63 24,-227 44,216-73,24-3,-4 0,-1-4,-97-6,87-1,96 1,-8 0,0 0,-1 1,-11 2,20-3,0 1,0-1,0 1,0-1,1 1,-1 0,0 0,0 0,0 0,1 0,-1 0,1 0,-1 0,1 1,-1-1,1 1,0-1,-1 1,1 0,0-1,0 1,0 0,0 2,0-3,1 1,0-1,0 0,0 1,0-1,1 1,-1-1,0 0,0 1,1-1,-1 0,1 1,-1-1,1 0,0 1,-1-1,1 0,0 0,0 0,0 0,0 0,0 0,0 0,0 0,2 1,3 2,-1 0,1-1,0 0,8 4,30 7,2-1,-1-2,75 7,-48-7,23 0,128-2,-71-5,205 17,335 9,-639-30,203-3,-1-22,-51-1,-148 20,-37 4,37-9,-52 10,1-1,-1 1,1-1,-1 1,0-1,0-1,0 1,0-1,0 1,-1-1,1 0,-1 0,6-6,-9 8,1 0,-1 0,1 0,-1-1,0 1,1 0,-1 0,0 0,0 0,0 0,0-1,0 1,0 0,0 0,0 0,-1-1,1 1,0 0,-1 0,1 0,0 0,-1 0,0 0,1 0,-1 0,1 0,-1 0,0 0,0 0,0 1,0-1,1 0,-1 0,0 1,-2-2,-5-3,-1 0,1 0,-14-5,20 9,-63-24,-2 2,-75-15,-145-15,-535-39,661 91,0 7,-222 37,288-30,-68 12,154-23,0 0,-1 1,1 0,1 1,-1 0,0 0,1 1,-9 6,12-7,1-1,0 1,0 0,0 0,1 0,-1 0,1 1,0-1,0 1,1 0,-1 0,1 0,0 0,-2 11,3-14,1 0,0-1,0 1,-1 0,1 0,1-1,-1 1,0 0,0 0,1-1,-1 1,1 0,-1 0,1-1,0 1,0-1,0 1,-1-1,1 1,1-1,-1 1,0-1,0 0,1 0,-1 0,0 1,3 0,2 1,1 1,-1-2,1 1,0-1,13 3,245 35,-136-25,292 46,310 37,-698-94,-1-2,50-2,-68-2,0 0,-1 0,1-1,0-1,-1 0,0-1,0 0,16-10,-11 4,0-1,-1-1,0-1,-1 0,-1-1,-1-1,0 0,0 0,-2-2,0 0,9-20,-20 36,1 0,-1 0,0 0,0-1,-1 1,1 0,0-1,-1 1,1-1,-1 1,0-1,0 1,0 0,0-1,0 1,-1-1,1 1,-1-1,1 1,-1 0,0-1,0 1,0 0,0 0,0 0,-1 0,1 0,-1 0,1 0,-1 0,0 0,0 1,0-1,0 1,0-1,-2-1,-27-14,0 0,-1 3,0 0,-58-15,33 10,-2 0,-1 3,0 2,-1 3,0 3,0 2,-78 3,-99 18,-73 1,285-15,-1 1,1 1,-33 9,-72 27,102-30,-31 3,41-9,-30 8,44-10,1 1,-1 0,1-1,0 2,0-1,0 0,0 1,0 0,1-1,-1 2,-5 5,8-8,0 0,1 0,-1 0,0 1,0-1,1 0,-1 1,0-1,1 0,0 1,-1-1,1 0,0 1,-1-1,1 1,0-1,0 1,0-1,1 1,-1-1,0 2,1-1,0 1,0-1,1 0,-1-1,0 1,1 0,-1 0,1 0,-1-1,1 1,0-1,2 2,6 3,1 0,-1-1,1 0,18 4,39 10,74 10,77 1,-90-13,863 77,-973-93,-4 0,0-1,0 0,0-1,18-4,-28 4,-1 0,0-1,0 1,0-1,0 0,0 0,-1 0,1-1,0 1,-1-1,0 0,0 0,0 0,0 0,0-1,-1 1,1-1,2-6,6-9,-4 6,0-1,-1 1,8-25,-13 36,0-1,0 0,-1 0,1 0,-1 0,0 0,0 0,0 0,0 0,0 0,-1 0,1 0,-1 1,0-1,0 0,0 0,0 0,0 1,-1-1,1 1,-1-1,0 1,0-1,-3-2,-2-1,-1 1,0 0,0 0,0 1,-1 0,0 0,1 1,-2 0,-13-3,-14 0,-39-2,67 7,-187-5,-19-2,-228-7,180 13,1-11,-183-2,399 16,-60-2,103 1,0 0,0-1,0 1,0-1,0 0,1 1,-1-1,0 0,0-1,1 1,-1 0,1-1,-1 0,1 1,0-1,-1 0,-1-3,2 3,1 0,0 1,1-1,-1 0,0 0,0 0,1 0,0 0,-1 0,1-1,0 1,0 0,0 0,0 0,0 0,0 0,1 0,-1 0,1 0,-1 0,1 0,0 0,0 0,2-3,123-200,-87 147,-36 53,0 0,0 0,1 0,0 1,7-8,-10 11,-1 1,1-1,-1 1,1-1,0 1,-1-1,1 1,0 0,0-1,-1 1,1 0,0 0,-1 0,1-1,0 1,0 0,0 0,-1 0,1 0,0 0,0 0,-1 0,1 1,0-1,0 0,-1 0,1 1,0-1,0 0,-1 1,1-1,0 1,-1-1,1 1,-1-1,1 1,-1-1,1 1,-1-1,1 1,-1 0,1-1,0 2,2 4,0 1,0-1,0 0,-1 1,0 0,0-1,0 1,0 9,1 60,-2-22,-1-51,1 1,0-1,-1 0,1 1,1-1,-1 0,0 0,1 0,-1 0,1 0,0 0,0 0,0 0,1-1,-1 1,1-1,-1 1,1-1,0 0,0 0,0-1,0 1,0 0,0-1,0 0,5 2,8 1,1 0,-1-1,1-1,19 1,-27-3,380 4,-204-7,27-12,-81 4,-4-4,20 0,189 13,-32 0,-251-2,-40 0,-15-1,-20-7,19 11,-85-31,-3 4,-106-20,61 17,71 14,-168-37,179 45,0 2,-76-1,88 8,-218 7,163 6,63-7,-47 2,66-8,-1 1,1 0,0 2,-1-1,1 2,0 0,0 0,-21 11,16-6,-2 0,1-2,-1-1,-38 7,21-8,-73-1,84-3,0 2,-50 11,40-7,32-6,0 1,0-1,0 1,1 0,-1 0,1 1,-1 0,1 0,0 0,0 0,0 1,0 0,1 0,-7 7,7-5,0 0,1 0,-1 0,1 0,0 1,1-1,0 1,0 0,0-1,1 1,0 0,0 10,3 112,1-53,-3-72,0 1,0-1,1 0,0 1,0-1,0 0,1 0,-1 0,1 0,0 0,0 0,0 0,1 0,-1-1,1 1,0-1,0 0,0 0,0 0,1 0,5 3,6 3,0-2,0 0,1 0,22 5,-14-4,122 37,200 35,154-10,-457-66,-14 0,1-1,0-1,57-5,-58-3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1T11:30:58.03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2782 200,'-88'0,"-277"12,33 7,-5-19,135-2,52 3,-391-18,67-58,237 34,222 39,-23-4,35 3,23 2,948 1,-413 2,327-2,-953-12,-170-8,109 11,102 6,-802-40,407 44,397 0,0 1,0 2,0 0,-47 15,56-11,1 0,0 1,1 1,-17 12,11-7,-30 14,48-26,-5 1,1 0,0 1,-13 9,21-13,0 0,0 0,0-1,0 1,0 0,0 0,0 0,0 0,0 0,0 0,0 0,1 0,-1 1,0-1,1 0,-1 0,1 1,0-1,-1 0,1 0,0 1,0-1,-1 1,1-1,0 0,0 1,1-1,-1 0,0 1,0-1,1 0,-1 1,1-1,-1 0,2 2,2 2,2 0,-1-1,0 0,1 0,0 0,0 0,0-1,0 0,0-1,1 1,7 1,505 148,-426-133,1-4,107 3,188-14,-257-4,747-2,-873 2,1 0,0 0,0-1,0-1,0 1,-1-1,1 0,-1 0,9-5,-13 6,0 0,-1 0,1 0,-1 0,1-1,-1 1,1 0,-1-1,0 1,0-1,0 1,0-1,0 0,0 1,0-1,0 0,-1 0,1 0,-1 1,1-1,-1 0,0 0,0 0,0 0,0 0,0 0,0 0,0 0,-1 0,1 1,-1-1,1 0,-1 0,0 0,0 1,0-1,0 0,-1-1,-7-13,-2 1,1 0,-2 0,0 1,0 1,-2 0,1 1,-18-12,-4 0,0 2,-59-27,73 40,0 2,-1 1,-31-6,-25-6,48 9,0 2,0 1,-38-2,-92 4,-418 6,551-1,0 2,-36 7,33-4,-54 3,-58-10,-58 3,180 1,0 0,0 2,1 0,-29 13,5-3,-73 25,106-37,0 1,1 0,0 1,0 0,0 0,0 1,1 0,0 1,0 0,0 0,1 1,0 0,-8 12,7 0,2-1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E8EC7CD-12DD-4F96-B1C2-9C82270EF8F7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BD43CA1-D04D-464C-B4D5-FD66A4F5B6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9126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BD43CA1-D04D-464C-B4D5-FD66A4F5B60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465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BD43CA1-D04D-464C-B4D5-FD66A4F5B60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47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1767B-938B-44B4-B587-5D4D73CE14BD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981F7-8BE1-4012-98FF-63FA4C67BB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9D5CF-5A1D-4B2E-A927-FBFA1FB73C94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BDFCE-8C74-414D-9583-893A2312D1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15645-7005-41A5-A5A4-46C75D12BCD2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A233C-58D6-49F8-95DD-5B49E21D06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49F46-A727-455A-A100-21F5B4B2EF86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93CFA-15D8-4B0E-BC5B-705E7EE9E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BE19F-B724-46A1-B02A-EB35B683F44E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CE992-95C6-42E1-B2EF-FEF4BCDB7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DF2F0-63EF-4D6A-AA06-8A62637B5A4F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C8B14-786F-423A-A168-B5B4CDFECB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7A075-3D77-444B-8CBC-4D9E645070FB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AA369-6F46-42E9-B062-D969A1383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AFE39-A6CB-4FA2-8B96-9264C1678E3D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86E4B-27B7-46B8-AF15-125774B0F3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C02AD-5069-485B-B503-D4C9C80B00C7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2F497-C627-4ECB-BE92-33467B50D6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D86F3-BCED-414F-97E3-754C24CAE896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39757-17FF-4BF4-93A1-9579D8AF90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F8B26-F87A-48AE-A7B8-D27488427AE1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1014A-18B8-431A-973B-5752FC74C4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4C1B42-774D-4806-A44B-F77933209BDB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D55CD5-63BC-4ECF-84D1-9F19292955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lXPUmC51wGc" TargetMode="External"/><Relationship Id="rId5" Type="http://schemas.openxmlformats.org/officeDocument/2006/relationships/hyperlink" Target="https://www.youtube.com/watch?v=_LYy3P2okyw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customXml" Target="../ink/ink5.xml"/><Relationship Id="rId3" Type="http://schemas.openxmlformats.org/officeDocument/2006/relationships/image" Target="../media/image2.jpeg"/><Relationship Id="rId7" Type="http://schemas.openxmlformats.org/officeDocument/2006/relationships/customXml" Target="../ink/ink2.xml"/><Relationship Id="rId12" Type="http://schemas.openxmlformats.org/officeDocument/2006/relationships/image" Target="../media/image7.png"/><Relationship Id="rId2" Type="http://schemas.openxmlformats.org/officeDocument/2006/relationships/image" Target="../media/image1.jpe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customXml" Target="../ink/ink4.xml"/><Relationship Id="rId5" Type="http://schemas.openxmlformats.org/officeDocument/2006/relationships/customXml" Target="../ink/ink1.xml"/><Relationship Id="rId15" Type="http://schemas.openxmlformats.org/officeDocument/2006/relationships/customXml" Target="../ink/ink6.xm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customXml" Target="../ink/ink3.xml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.xml"/><Relationship Id="rId13" Type="http://schemas.openxmlformats.org/officeDocument/2006/relationships/slideLayout" Target="../slideLayouts/slideLayout7.xml"/><Relationship Id="rId3" Type="http://schemas.openxmlformats.org/officeDocument/2006/relationships/control" Target="../activeX/activeX3.xml"/><Relationship Id="rId7" Type="http://schemas.openxmlformats.org/officeDocument/2006/relationships/control" Target="../activeX/activeX7.xml"/><Relationship Id="rId12" Type="http://schemas.openxmlformats.org/officeDocument/2006/relationships/control" Target="../activeX/activeX12.xml"/><Relationship Id="rId17" Type="http://schemas.openxmlformats.org/officeDocument/2006/relationships/image" Target="../media/image5.wmf"/><Relationship Id="rId2" Type="http://schemas.openxmlformats.org/officeDocument/2006/relationships/control" Target="../activeX/activeX2.xml"/><Relationship Id="rId16" Type="http://schemas.openxmlformats.org/officeDocument/2006/relationships/hyperlink" Target="http://www.bing.com/videos/search?q=alain+le+lait+les+mois&amp;docid=608031730036311494&amp;mid=82768A5A3FB1A65C410082768A5A3FB1A65C4100&amp;view=detail&amp;FORM=VIRE1#view=detail&amp;mid=82768A5A3FB1A65C410082768A5A3FB1A65C4100" TargetMode="External"/><Relationship Id="rId1" Type="http://schemas.openxmlformats.org/officeDocument/2006/relationships/control" Target="../activeX/activeX1.xml"/><Relationship Id="rId6" Type="http://schemas.openxmlformats.org/officeDocument/2006/relationships/control" Target="../activeX/activeX6.xml"/><Relationship Id="rId11" Type="http://schemas.openxmlformats.org/officeDocument/2006/relationships/control" Target="../activeX/activeX11.xml"/><Relationship Id="rId5" Type="http://schemas.openxmlformats.org/officeDocument/2006/relationships/control" Target="../activeX/activeX5.xml"/><Relationship Id="rId15" Type="http://schemas.openxmlformats.org/officeDocument/2006/relationships/image" Target="../media/image4.gif"/><Relationship Id="rId10" Type="http://schemas.openxmlformats.org/officeDocument/2006/relationships/control" Target="../activeX/activeX10.xml"/><Relationship Id="rId4" Type="http://schemas.openxmlformats.org/officeDocument/2006/relationships/control" Target="../activeX/activeX4.xml"/><Relationship Id="rId9" Type="http://schemas.openxmlformats.org/officeDocument/2006/relationships/control" Target="../activeX/activeX9.xml"/><Relationship Id="rId1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376989" y="1028987"/>
            <a:ext cx="2277979" cy="1211405"/>
          </a:xfrm>
          <a:prstGeom prst="wedgeEllipseCallout">
            <a:avLst>
              <a:gd name="adj1" fmla="val 71420"/>
              <a:gd name="adj2" fmla="val 2963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Comment </a:t>
            </a:r>
            <a:r>
              <a:rPr lang="en-US" dirty="0" err="1"/>
              <a:t>t’appelles</a:t>
            </a:r>
            <a:r>
              <a:rPr lang="en-US" dirty="0"/>
              <a:t> </a:t>
            </a:r>
            <a:r>
              <a:rPr lang="en-US" dirty="0" err="1"/>
              <a:t>tu</a:t>
            </a:r>
            <a:r>
              <a:rPr lang="en-US" dirty="0"/>
              <a:t>?</a:t>
            </a:r>
            <a:endParaRPr lang="en-GB" dirty="0"/>
          </a:p>
        </p:txBody>
      </p:sp>
      <p:pic>
        <p:nvPicPr>
          <p:cNvPr id="5124" name="Picture 4" descr="Caucasian Boy And Black Boy Greet Each Other, Friendship Vector.  Multiracial. European And Afro American. Illustration Stock Vector -  Illustration of friendship, attractive: 1278093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080" y="1133876"/>
            <a:ext cx="3121967" cy="312196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514350" y="-88822"/>
            <a:ext cx="7772400" cy="817038"/>
          </a:xfrm>
        </p:spPr>
        <p:txBody>
          <a:bodyPr/>
          <a:lstStyle/>
          <a:p>
            <a:br>
              <a:rPr lang="en-US" sz="3200" dirty="0"/>
            </a:br>
            <a:r>
              <a:rPr lang="en-US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Ça</a:t>
            </a:r>
            <a: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s’écrit</a:t>
            </a:r>
            <a: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comment, ton </a:t>
            </a:r>
            <a:r>
              <a:rPr lang="en-US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prénom</a:t>
            </a:r>
            <a: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  <a:b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2000" dirty="0"/>
              <a:t>Can you spell your name in French?</a:t>
            </a:r>
            <a:endParaRPr lang="en-GB" sz="2000" dirty="0"/>
          </a:p>
        </p:txBody>
      </p:sp>
      <p:sp>
        <p:nvSpPr>
          <p:cNvPr id="11" name="Oval Callout 10"/>
          <p:cNvSpPr/>
          <p:nvPr/>
        </p:nvSpPr>
        <p:spPr>
          <a:xfrm flipH="1">
            <a:off x="6984917" y="1224000"/>
            <a:ext cx="1995797" cy="1470860"/>
          </a:xfrm>
          <a:prstGeom prst="wedgeEllipseCallout">
            <a:avLst>
              <a:gd name="adj1" fmla="val 89419"/>
              <a:gd name="adj2" fmla="val -3197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Je </a:t>
            </a:r>
            <a:r>
              <a:rPr lang="en-US" dirty="0" err="1"/>
              <a:t>m’appelle</a:t>
            </a:r>
            <a:endParaRPr lang="en-US" dirty="0"/>
          </a:p>
          <a:p>
            <a:pPr algn="ctr"/>
            <a:r>
              <a:rPr lang="en-US" dirty="0"/>
              <a:t>Ahmed </a:t>
            </a:r>
            <a:endParaRPr lang="en-GB" dirty="0"/>
          </a:p>
        </p:txBody>
      </p:sp>
      <p:sp>
        <p:nvSpPr>
          <p:cNvPr id="12" name="Oval Callout 11"/>
          <p:cNvSpPr/>
          <p:nvPr/>
        </p:nvSpPr>
        <p:spPr>
          <a:xfrm flipH="1">
            <a:off x="215788" y="2909603"/>
            <a:ext cx="2174957" cy="1391293"/>
          </a:xfrm>
          <a:prstGeom prst="wedgeEllipseCallout">
            <a:avLst>
              <a:gd name="adj1" fmla="val -90982"/>
              <a:gd name="adj2" fmla="val -8637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Bonjour Raoul …</a:t>
            </a:r>
            <a:r>
              <a:rPr lang="en-US" dirty="0" err="1">
                <a:solidFill>
                  <a:srgbClr val="FFC000"/>
                </a:solidFill>
              </a:rPr>
              <a:t>ça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s’écrit</a:t>
            </a:r>
            <a:r>
              <a:rPr lang="en-US" dirty="0">
                <a:solidFill>
                  <a:srgbClr val="FFC000"/>
                </a:solidFill>
              </a:rPr>
              <a:t> comment? 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14" name="Oval Callout 13"/>
          <p:cNvSpPr/>
          <p:nvPr/>
        </p:nvSpPr>
        <p:spPr>
          <a:xfrm flipH="1">
            <a:off x="6622914" y="3239109"/>
            <a:ext cx="2325143" cy="1391293"/>
          </a:xfrm>
          <a:prstGeom prst="wedgeEllipseCallout">
            <a:avLst>
              <a:gd name="adj1" fmla="val 59148"/>
              <a:gd name="adj2" fmla="val -7582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A...H...M….E...D </a:t>
            </a:r>
            <a:endParaRPr lang="en-GB" dirty="0"/>
          </a:p>
        </p:txBody>
      </p:sp>
      <p:pic>
        <p:nvPicPr>
          <p:cNvPr id="5126" name="Picture 6" descr="French Flag France Fridge Magn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998" y="49480"/>
            <a:ext cx="1289503" cy="92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100BCD-6FCD-4815-A381-253E6D62C992}"/>
              </a:ext>
            </a:extLst>
          </p:cNvPr>
          <p:cNvSpPr txBox="1"/>
          <p:nvPr/>
        </p:nvSpPr>
        <p:spPr>
          <a:xfrm>
            <a:off x="376989" y="5134347"/>
            <a:ext cx="8222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Listen to and join in with the French Alphabet and Vowel pronunciation songs here: (copy and paste links into your browser to watch) </a:t>
            </a:r>
          </a:p>
          <a:p>
            <a:r>
              <a:rPr lang="en-US" dirty="0">
                <a:solidFill>
                  <a:srgbClr val="0070C0"/>
                </a:solidFill>
                <a:hlinkClick r:id="rId5"/>
              </a:rPr>
              <a:t>https://www.youtube.com/watch?v=_LYy3P2okyw</a:t>
            </a:r>
            <a:endParaRPr lang="en-US" dirty="0">
              <a:solidFill>
                <a:srgbClr val="0070C0"/>
              </a:solidFill>
            </a:endParaRPr>
          </a:p>
          <a:p>
            <a:r>
              <a:rPr lang="en-US" dirty="0">
                <a:solidFill>
                  <a:srgbClr val="0070C0"/>
                </a:solidFill>
                <a:hlinkClick r:id="rId6"/>
              </a:rPr>
              <a:t>https://www.youtube.com/watch?v=lXPUmC51wGc#</a:t>
            </a: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aucasian Boy And Black Boy Greet Each Other, Friendship Vector.  Multiracial. European And Afro American. Illustration Stock Vector -  Illustration of friendship, attractive: 1278093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8125"/>
            <a:ext cx="3121967" cy="312196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514350" y="-88822"/>
            <a:ext cx="7772400" cy="817038"/>
          </a:xfrm>
        </p:spPr>
        <p:txBody>
          <a:bodyPr/>
          <a:lstStyle/>
          <a:p>
            <a:br>
              <a:rPr lang="en-US" sz="3200" dirty="0"/>
            </a:br>
            <a:r>
              <a:rPr lang="en-US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Ça</a:t>
            </a:r>
            <a: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s’écrit</a:t>
            </a:r>
            <a: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comment, ton </a:t>
            </a:r>
            <a:r>
              <a:rPr lang="en-US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prénom</a:t>
            </a:r>
            <a: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  <a:br>
              <a:rPr lang="en-US" sz="32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2000" dirty="0"/>
              <a:t>Can you spell your name in French?</a:t>
            </a:r>
            <a:endParaRPr lang="en-GB" sz="2000" dirty="0"/>
          </a:p>
        </p:txBody>
      </p:sp>
      <p:sp>
        <p:nvSpPr>
          <p:cNvPr id="14" name="Oval Callout 13"/>
          <p:cNvSpPr/>
          <p:nvPr/>
        </p:nvSpPr>
        <p:spPr>
          <a:xfrm flipH="1">
            <a:off x="4057934" y="1100944"/>
            <a:ext cx="3010685" cy="676485"/>
          </a:xfrm>
          <a:prstGeom prst="wedgeEllipseCallout">
            <a:avLst>
              <a:gd name="adj1" fmla="val 89765"/>
              <a:gd name="adj2" fmla="val 9570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A...H...M…E...D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91058" y="4771091"/>
            <a:ext cx="35028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0070C0"/>
              </a:solidFill>
            </a:endParaRPr>
          </a:p>
          <a:p>
            <a:r>
              <a:rPr lang="en-US" dirty="0"/>
              <a:t>Use the alphabet pronunciation guide to help you spell out your first name. Can you try spelling your surname as well?    </a:t>
            </a:r>
          </a:p>
          <a:p>
            <a:r>
              <a:rPr lang="en-US" dirty="0">
                <a:solidFill>
                  <a:srgbClr val="FF0000"/>
                </a:solidFill>
              </a:rPr>
              <a:t>Bonne chance!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126" name="Picture 6" descr="French Flag France Fridge Mag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998" y="49480"/>
            <a:ext cx="1289503" cy="92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0A977BE-3598-4CD7-9834-6BC6D0CC0E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8709" y="1863134"/>
            <a:ext cx="4664467" cy="499486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A5649FF-DB27-4FFE-9996-430C0E1CF7E6}"/>
                  </a:ext>
                </a:extLst>
              </p14:cNvPr>
              <p14:cNvContentPartPr/>
              <p14:nvPr/>
            </p14:nvContentPartPr>
            <p14:xfrm>
              <a:off x="4631853" y="2485379"/>
              <a:ext cx="1007280" cy="3970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A5649FF-DB27-4FFE-9996-430C0E1CF7E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78213" y="2377379"/>
                <a:ext cx="1114920" cy="61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1F571DCE-FD6A-4BF0-B08F-4926B36CB737}"/>
                  </a:ext>
                </a:extLst>
              </p14:cNvPr>
              <p14:cNvContentPartPr/>
              <p14:nvPr/>
            </p14:nvContentPartPr>
            <p14:xfrm>
              <a:off x="4595707" y="2464499"/>
              <a:ext cx="1117080" cy="3913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1F571DCE-FD6A-4BF0-B08F-4926B36CB73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542067" y="2356499"/>
                <a:ext cx="1224720" cy="60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06A3B278-C72E-4E56-A2E2-83229099DABE}"/>
                  </a:ext>
                </a:extLst>
              </p14:cNvPr>
              <p14:cNvContentPartPr/>
              <p14:nvPr/>
            </p14:nvContentPartPr>
            <p14:xfrm>
              <a:off x="6196627" y="3430379"/>
              <a:ext cx="1153440" cy="2581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06A3B278-C72E-4E56-A2E2-83229099DABE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142987" y="3322739"/>
                <a:ext cx="1261080" cy="47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41EAD35F-96FB-4897-832D-D66F243AE7C5}"/>
                  </a:ext>
                </a:extLst>
              </p14:cNvPr>
              <p14:cNvContentPartPr/>
              <p14:nvPr/>
            </p14:nvContentPartPr>
            <p14:xfrm>
              <a:off x="4791547" y="4364219"/>
              <a:ext cx="903960" cy="2901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41EAD35F-96FB-4897-832D-D66F243AE7C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737547" y="4256219"/>
                <a:ext cx="1011600" cy="50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9839CBF-8CD6-4DB0-8752-E763A9E31CCD}"/>
                  </a:ext>
                </a:extLst>
              </p14:cNvPr>
              <p14:cNvContentPartPr/>
              <p14:nvPr/>
            </p14:nvContentPartPr>
            <p14:xfrm>
              <a:off x="6258907" y="2956619"/>
              <a:ext cx="1030680" cy="3016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9839CBF-8CD6-4DB0-8752-E763A9E31CCD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204907" y="2848619"/>
                <a:ext cx="1138320" cy="51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1CF9B1A6-B65C-423E-A450-975F1A9D6260}"/>
                  </a:ext>
                </a:extLst>
              </p14:cNvPr>
              <p14:cNvContentPartPr/>
              <p14:nvPr/>
            </p14:nvContentPartPr>
            <p14:xfrm>
              <a:off x="4741867" y="3071459"/>
              <a:ext cx="1001880" cy="165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1CF9B1A6-B65C-423E-A450-975F1A9D6260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687867" y="2963459"/>
                <a:ext cx="1109520" cy="381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94576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8">
            <a:extLst>
              <a:ext uri="{FF2B5EF4-FFF2-40B4-BE49-F238E27FC236}">
                <a16:creationId xmlns:a16="http://schemas.microsoft.com/office/drawing/2014/main" id="{572AF97B-06B4-41AD-88A3-F03D0E0007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762" y="103188"/>
            <a:ext cx="1604963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en-US" sz="2000" b="1" dirty="0">
                <a:latin typeface="Comic Sans MS" panose="030F0702030302020204" pitchFamily="66" charset="0"/>
              </a:rPr>
              <a:t>janvier</a:t>
            </a:r>
          </a:p>
        </p:txBody>
      </p:sp>
      <p:sp>
        <p:nvSpPr>
          <p:cNvPr id="10243" name="Text Box 9">
            <a:extLst>
              <a:ext uri="{FF2B5EF4-FFF2-40B4-BE49-F238E27FC236}">
                <a16:creationId xmlns:a16="http://schemas.microsoft.com/office/drawing/2014/main" id="{7F67EAC2-AA26-40BC-8D2D-ECD27E8FB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617538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février</a:t>
            </a:r>
          </a:p>
        </p:txBody>
      </p:sp>
      <p:sp>
        <p:nvSpPr>
          <p:cNvPr id="10244" name="Text Box 10">
            <a:extLst>
              <a:ext uri="{FF2B5EF4-FFF2-40B4-BE49-F238E27FC236}">
                <a16:creationId xmlns:a16="http://schemas.microsoft.com/office/drawing/2014/main" id="{63230BAA-2EB3-433D-AB04-0F63DBA4E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1120775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mars</a:t>
            </a:r>
          </a:p>
        </p:txBody>
      </p:sp>
      <p:sp>
        <p:nvSpPr>
          <p:cNvPr id="10245" name="Text Box 11">
            <a:extLst>
              <a:ext uri="{FF2B5EF4-FFF2-40B4-BE49-F238E27FC236}">
                <a16:creationId xmlns:a16="http://schemas.microsoft.com/office/drawing/2014/main" id="{0C8B10F2-5E07-4A64-B4BC-FC2CEB307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1660525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avril</a:t>
            </a:r>
          </a:p>
        </p:txBody>
      </p:sp>
      <p:sp>
        <p:nvSpPr>
          <p:cNvPr id="10246" name="Text Box 12">
            <a:extLst>
              <a:ext uri="{FF2B5EF4-FFF2-40B4-BE49-F238E27FC236}">
                <a16:creationId xmlns:a16="http://schemas.microsoft.com/office/drawing/2014/main" id="{984D72BE-9439-48AB-9392-2E172B416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2200275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mai</a:t>
            </a:r>
          </a:p>
        </p:txBody>
      </p:sp>
      <p:sp>
        <p:nvSpPr>
          <p:cNvPr id="10247" name="Text Box 13">
            <a:extLst>
              <a:ext uri="{FF2B5EF4-FFF2-40B4-BE49-F238E27FC236}">
                <a16:creationId xmlns:a16="http://schemas.microsoft.com/office/drawing/2014/main" id="{5190AD2A-2C8A-4E80-9E8B-8A7C93AF8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2705100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juin</a:t>
            </a:r>
          </a:p>
        </p:txBody>
      </p:sp>
      <p:sp>
        <p:nvSpPr>
          <p:cNvPr id="10248" name="Text Box 14">
            <a:extLst>
              <a:ext uri="{FF2B5EF4-FFF2-40B4-BE49-F238E27FC236}">
                <a16:creationId xmlns:a16="http://schemas.microsoft.com/office/drawing/2014/main" id="{B199C51D-4838-4E85-8495-D113A1DB67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3208338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juillet</a:t>
            </a:r>
            <a:endParaRPr lang="en-GB" altLang="en-US" sz="2000" b="1">
              <a:latin typeface="Comic Sans MS" panose="030F0702030302020204" pitchFamily="66" charset="0"/>
            </a:endParaRPr>
          </a:p>
        </p:txBody>
      </p:sp>
      <p:sp>
        <p:nvSpPr>
          <p:cNvPr id="10250" name="Text Box 27">
            <a:extLst>
              <a:ext uri="{FF2B5EF4-FFF2-40B4-BE49-F238E27FC236}">
                <a16:creationId xmlns:a16="http://schemas.microsoft.com/office/drawing/2014/main" id="{05B5CF2F-D909-4048-86D7-9150E63A71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3713163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août</a:t>
            </a:r>
          </a:p>
        </p:txBody>
      </p:sp>
      <p:sp>
        <p:nvSpPr>
          <p:cNvPr id="10251" name="Text Box 28">
            <a:extLst>
              <a:ext uri="{FF2B5EF4-FFF2-40B4-BE49-F238E27FC236}">
                <a16:creationId xmlns:a16="http://schemas.microsoft.com/office/drawing/2014/main" id="{7EAE4A07-2B21-4B5B-88AF-34B294B73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4216400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septembre</a:t>
            </a:r>
          </a:p>
        </p:txBody>
      </p:sp>
      <p:sp>
        <p:nvSpPr>
          <p:cNvPr id="10252" name="Text Box 29">
            <a:extLst>
              <a:ext uri="{FF2B5EF4-FFF2-40B4-BE49-F238E27FC236}">
                <a16:creationId xmlns:a16="http://schemas.microsoft.com/office/drawing/2014/main" id="{4B1607C3-F8D0-4F4E-ABE4-543548E553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4721225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octobre</a:t>
            </a:r>
          </a:p>
        </p:txBody>
      </p:sp>
      <p:sp>
        <p:nvSpPr>
          <p:cNvPr id="10253" name="Text Box 30">
            <a:extLst>
              <a:ext uri="{FF2B5EF4-FFF2-40B4-BE49-F238E27FC236}">
                <a16:creationId xmlns:a16="http://schemas.microsoft.com/office/drawing/2014/main" id="{42742F39-6F1F-4C4C-9F82-81F022C9BA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5238750"/>
            <a:ext cx="1620837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novembre</a:t>
            </a:r>
          </a:p>
        </p:txBody>
      </p:sp>
      <p:sp>
        <p:nvSpPr>
          <p:cNvPr id="10254" name="Text Box 31">
            <a:extLst>
              <a:ext uri="{FF2B5EF4-FFF2-40B4-BE49-F238E27FC236}">
                <a16:creationId xmlns:a16="http://schemas.microsoft.com/office/drawing/2014/main" id="{5A52C50F-DB57-4CC9-8FC9-8FA489960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7" y="5776913"/>
            <a:ext cx="1620838" cy="400050"/>
          </a:xfrm>
          <a:prstGeom prst="rect">
            <a:avLst/>
          </a:prstGeom>
          <a:solidFill>
            <a:srgbClr val="FFFF99"/>
          </a:solidFill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en-US" sz="2000" b="1">
                <a:latin typeface="Comic Sans MS" panose="030F0702030302020204" pitchFamily="66" charset="0"/>
              </a:rPr>
              <a:t>décembre</a:t>
            </a:r>
          </a:p>
        </p:txBody>
      </p:sp>
      <p:sp>
        <p:nvSpPr>
          <p:cNvPr id="10255" name="TextBox 1">
            <a:extLst>
              <a:ext uri="{FF2B5EF4-FFF2-40B4-BE49-F238E27FC236}">
                <a16:creationId xmlns:a16="http://schemas.microsoft.com/office/drawing/2014/main" id="{6CA037F0-23FE-4ED7-8E4C-F46B58628D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675" y="2230438"/>
            <a:ext cx="785813" cy="3846512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6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8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10</a:t>
            </a:r>
            <a:r>
              <a:rPr lang="en-US" altLang="en-US" sz="4400" dirty="0">
                <a:solidFill>
                  <a:srgbClr val="FFFF00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	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9D344C4-2497-4AFE-9E50-E69F616239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0900" y="2230438"/>
            <a:ext cx="1028700" cy="38465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un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deux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trois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quatre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cinq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six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sept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huit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neuf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dix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	</a:t>
            </a:r>
          </a:p>
        </p:txBody>
      </p:sp>
      <p:sp>
        <p:nvSpPr>
          <p:cNvPr id="10257" name="TextBox 3">
            <a:extLst>
              <a:ext uri="{FF2B5EF4-FFF2-40B4-BE49-F238E27FC236}">
                <a16:creationId xmlns:a16="http://schemas.microsoft.com/office/drawing/2014/main" id="{15982D39-D6C7-4C1D-AD64-8462B94F3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230438"/>
            <a:ext cx="698500" cy="384651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11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12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16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18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19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20</a:t>
            </a:r>
            <a:r>
              <a:rPr lang="en-US" altLang="en-US" sz="44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	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CDBB408-D1AD-44FD-8E9C-8560693F6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100" y="2230438"/>
            <a:ext cx="1435100" cy="38465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onze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douze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treize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quatorze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quinze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seize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dix-sept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dix-</a:t>
            </a: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huit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dix-</a:t>
            </a: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neuf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>
                <a:solidFill>
                  <a:srgbClr val="FFFF00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	</a:t>
            </a:r>
          </a:p>
        </p:txBody>
      </p:sp>
      <p:sp>
        <p:nvSpPr>
          <p:cNvPr id="10259" name="TextBox 3">
            <a:extLst>
              <a:ext uri="{FF2B5EF4-FFF2-40B4-BE49-F238E27FC236}">
                <a16:creationId xmlns:a16="http://schemas.microsoft.com/office/drawing/2014/main" id="{56675C08-13FC-4D7D-8680-19DD4EA34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2230438"/>
            <a:ext cx="533400" cy="384651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21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22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23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26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28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29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30</a:t>
            </a:r>
            <a:r>
              <a:rPr lang="en-US" altLang="en-US" sz="44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	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C43ACD-8AD9-450D-85D9-B9949938E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2238375"/>
            <a:ext cx="2095500" cy="35385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vingt-et-un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deux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trois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quatre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cinq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six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sept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</a:t>
            </a: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huit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vingt</a:t>
            </a:r>
            <a:r>
              <a:rPr lang="en-US" altLang="en-US" sz="2000" dirty="0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 </a:t>
            </a: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neuf</a:t>
            </a:r>
            <a:endParaRPr lang="en-US" altLang="en-US" sz="2000" dirty="0">
              <a:solidFill>
                <a:srgbClr val="0000FF"/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solidFill>
                  <a:srgbClr val="0000FF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trente</a:t>
            </a:r>
            <a:r>
              <a:rPr lang="en-US" altLang="en-US" sz="4400" dirty="0">
                <a:solidFill>
                  <a:srgbClr val="FFFF00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	</a:t>
            </a:r>
          </a:p>
        </p:txBody>
      </p:sp>
      <p:sp>
        <p:nvSpPr>
          <p:cNvPr id="10261" name="Text Box 4">
            <a:extLst>
              <a:ext uri="{FF2B5EF4-FFF2-40B4-BE49-F238E27FC236}">
                <a16:creationId xmlns:a16="http://schemas.microsoft.com/office/drawing/2014/main" id="{1E1DB20B-4366-4EC5-839E-6307B8B08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4553" y="935474"/>
            <a:ext cx="4865022" cy="1169551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Mon </a:t>
            </a:r>
            <a:r>
              <a:rPr lang="en-GB" altLang="en-US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anniversaire</a:t>
            </a:r>
            <a:r>
              <a:rPr lang="en-GB" altLang="en-US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c’est</a:t>
            </a:r>
            <a:r>
              <a:rPr lang="en-GB" altLang="en-US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le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 b="1" dirty="0">
                <a:solidFill>
                  <a:srgbClr val="FF33CC"/>
                </a:solidFill>
                <a:latin typeface="Comic Sans MS" panose="030F0702030302020204" pitchFamily="66" charset="0"/>
              </a:rPr>
              <a:t>le </a:t>
            </a:r>
            <a:r>
              <a:rPr lang="en-GB" altLang="en-US" sz="2800" b="1" dirty="0" err="1">
                <a:solidFill>
                  <a:srgbClr val="FF00FF"/>
                </a:solidFill>
                <a:latin typeface="Comic Sans MS" panose="030F0702030302020204" pitchFamily="66" charset="0"/>
              </a:rPr>
              <a:t>trente</a:t>
            </a:r>
            <a:r>
              <a:rPr lang="en-GB" altLang="en-US" sz="2800" b="1" dirty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 b="1" dirty="0" err="1">
                <a:solidFill>
                  <a:srgbClr val="FF00FF"/>
                </a:solidFill>
                <a:latin typeface="Comic Sans MS" panose="030F0702030302020204" pitchFamily="66" charset="0"/>
              </a:rPr>
              <a:t>janvier</a:t>
            </a:r>
            <a:endParaRPr lang="en-GB" altLang="en-US" sz="2800" b="1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Rectangle 2">
            <a:extLst>
              <a:ext uri="{FF2B5EF4-FFF2-40B4-BE49-F238E27FC236}">
                <a16:creationId xmlns:a16="http://schemas.microsoft.com/office/drawing/2014/main" id="{9D353E6B-0373-487F-B77E-84E56EF385DE}"/>
              </a:ext>
            </a:extLst>
          </p:cNvPr>
          <p:cNvSpPr txBox="1">
            <a:spLocks noChangeArrowheads="1"/>
          </p:cNvSpPr>
          <p:nvPr/>
        </p:nvSpPr>
        <p:spPr>
          <a:xfrm>
            <a:off x="3124200" y="20350"/>
            <a:ext cx="4656298" cy="76070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00"/>
                </a:solidFill>
                <a:latin typeface="Comic Sans MS" pitchFamily="66" charset="0"/>
              </a:defRPr>
            </a:lvl9pPr>
          </a:lstStyle>
          <a:p>
            <a:pPr>
              <a:defRPr/>
            </a:pPr>
            <a:r>
              <a:rPr lang="en-GB" sz="2400" b="1" kern="0" dirty="0">
                <a:solidFill>
                  <a:srgbClr val="FF33CC"/>
                </a:solidFill>
                <a:latin typeface="Arial Rounded MT Bold" panose="020F0704030504030204" pitchFamily="34" charset="0"/>
              </a:rPr>
              <a:t>Quelle </a:t>
            </a:r>
            <a:r>
              <a:rPr lang="en-GB" sz="2400" b="1" kern="0" dirty="0" err="1">
                <a:solidFill>
                  <a:srgbClr val="FF33CC"/>
                </a:solidFill>
                <a:latin typeface="Arial Rounded MT Bold" panose="020F0704030504030204" pitchFamily="34" charset="0"/>
              </a:rPr>
              <a:t>est</a:t>
            </a:r>
            <a:r>
              <a:rPr lang="en-GB" sz="2400" b="1" kern="0" dirty="0">
                <a:solidFill>
                  <a:srgbClr val="FF33CC"/>
                </a:solidFill>
                <a:latin typeface="Arial Rounded MT Bold" panose="020F0704030504030204" pitchFamily="34" charset="0"/>
              </a:rPr>
              <a:t> la date de ton </a:t>
            </a:r>
          </a:p>
          <a:p>
            <a:pPr>
              <a:defRPr/>
            </a:pPr>
            <a:r>
              <a:rPr lang="en-GB" sz="2400" b="1" kern="0" dirty="0" err="1">
                <a:solidFill>
                  <a:srgbClr val="FF33CC"/>
                </a:solidFill>
                <a:latin typeface="Arial Rounded MT Bold" panose="020F0704030504030204" pitchFamily="34" charset="0"/>
              </a:rPr>
              <a:t>anniversaire</a:t>
            </a:r>
            <a:r>
              <a:rPr lang="en-GB" sz="2400" b="1" kern="0" dirty="0">
                <a:solidFill>
                  <a:srgbClr val="FF33CC"/>
                </a:solidFill>
                <a:latin typeface="Arial Rounded MT Bold" panose="020F0704030504030204" pitchFamily="34" charset="0"/>
              </a:rPr>
              <a:t>?</a:t>
            </a:r>
          </a:p>
        </p:txBody>
      </p:sp>
      <p:pic>
        <p:nvPicPr>
          <p:cNvPr id="35" name="Picture 3" descr="C:\WINDOWS\Application Data\Microsoft\Media Catalog\Downloaded Clips\cl0\AG00328_.gif">
            <a:extLst>
              <a:ext uri="{FF2B5EF4-FFF2-40B4-BE49-F238E27FC236}">
                <a16:creationId xmlns:a16="http://schemas.microsoft.com/office/drawing/2014/main" id="{AAC9D68A-6D3C-4F6F-9C67-B8660FFD58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581" y="892166"/>
            <a:ext cx="119483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45">
            <a:hlinkClick r:id="rId16"/>
            <a:extLst>
              <a:ext uri="{FF2B5EF4-FFF2-40B4-BE49-F238E27FC236}">
                <a16:creationId xmlns:a16="http://schemas.microsoft.com/office/drawing/2014/main" id="{73A9D7FF-9F4D-499E-89E0-BA7FF5534D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442" y="6550223"/>
            <a:ext cx="88974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0000FF"/>
                </a:solidFill>
                <a:latin typeface="Comic Sans MS" panose="030F0702030302020204" pitchFamily="66" charset="0"/>
              </a:rPr>
              <a:t>http://www.youtube.com/watch?v=7_u2SigckNQ&amp;feature=player_embedded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D260F4E-A24F-439D-BF1D-254631127CC7}"/>
              </a:ext>
            </a:extLst>
          </p:cNvPr>
          <p:cNvSpPr txBox="1"/>
          <p:nvPr/>
        </p:nvSpPr>
        <p:spPr>
          <a:xfrm>
            <a:off x="2536101" y="6084887"/>
            <a:ext cx="80341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Use the numbers and months to help you say when your birthday is.</a:t>
            </a:r>
          </a:p>
          <a:p>
            <a:r>
              <a:rPr lang="en-US" sz="1400" dirty="0"/>
              <a:t>Copy and paste this website into your browser for the months song. 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Image1" r:id="rId1" imgW="406440" imgH="393840"/>
        </mc:Choice>
        <mc:Fallback>
          <p:control name="Image1" r:id="rId1" imgW="406440" imgH="393840">
            <p:pic>
              <p:nvPicPr>
                <p:cNvPr id="10263" name="Image1" hidden="1">
                  <a:extLst>
                    <a:ext uri="{FF2B5EF4-FFF2-40B4-BE49-F238E27FC236}">
                      <a16:creationId xmlns:a16="http://schemas.microsoft.com/office/drawing/2014/main" id="{1DF1F8F0-8BD9-498F-8C93-DC63812481C6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620713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2" r:id="rId2" imgW="406440" imgH="393840"/>
        </mc:Choice>
        <mc:Fallback>
          <p:control name="Image2" r:id="rId2" imgW="406440" imgH="393840">
            <p:pic>
              <p:nvPicPr>
                <p:cNvPr id="10264" name="Image2" hidden="1">
                  <a:extLst>
                    <a:ext uri="{FF2B5EF4-FFF2-40B4-BE49-F238E27FC236}">
                      <a16:creationId xmlns:a16="http://schemas.microsoft.com/office/drawing/2014/main" id="{4540F443-63A5-4EFA-984D-5A60730303A0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1125538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3" r:id="rId3" imgW="406440" imgH="393840"/>
        </mc:Choice>
        <mc:Fallback>
          <p:control name="Image3" r:id="rId3" imgW="406440" imgH="393840">
            <p:pic>
              <p:nvPicPr>
                <p:cNvPr id="10265" name="Image3" hidden="1">
                  <a:extLst>
                    <a:ext uri="{FF2B5EF4-FFF2-40B4-BE49-F238E27FC236}">
                      <a16:creationId xmlns:a16="http://schemas.microsoft.com/office/drawing/2014/main" id="{5ADBB36B-7326-44AC-87BA-9C20EF0F3166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1628775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4" r:id="rId4" imgW="406440" imgH="393840"/>
        </mc:Choice>
        <mc:Fallback>
          <p:control name="Image4" r:id="rId4" imgW="406440" imgH="393840">
            <p:pic>
              <p:nvPicPr>
                <p:cNvPr id="10266" name="Image4" hidden="1">
                  <a:extLst>
                    <a:ext uri="{FF2B5EF4-FFF2-40B4-BE49-F238E27FC236}">
                      <a16:creationId xmlns:a16="http://schemas.microsoft.com/office/drawing/2014/main" id="{41C2BADE-37AA-45A8-AB16-AB452A253D0A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2133600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5" r:id="rId5" imgW="406440" imgH="393840"/>
        </mc:Choice>
        <mc:Fallback>
          <p:control name="Image5" r:id="rId5" imgW="406440" imgH="393840">
            <p:pic>
              <p:nvPicPr>
                <p:cNvPr id="10267" name="Image5" hidden="1">
                  <a:extLst>
                    <a:ext uri="{FF2B5EF4-FFF2-40B4-BE49-F238E27FC236}">
                      <a16:creationId xmlns:a16="http://schemas.microsoft.com/office/drawing/2014/main" id="{DDE66117-70AB-46BE-B625-157E92D92AEA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2673350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6" r:id="rId6" imgW="406440" imgH="393840"/>
        </mc:Choice>
        <mc:Fallback>
          <p:control name="Image6" r:id="rId6" imgW="406440" imgH="393840">
            <p:pic>
              <p:nvPicPr>
                <p:cNvPr id="10268" name="Image6" hidden="1">
                  <a:extLst>
                    <a:ext uri="{FF2B5EF4-FFF2-40B4-BE49-F238E27FC236}">
                      <a16:creationId xmlns:a16="http://schemas.microsoft.com/office/drawing/2014/main" id="{5CBF93F0-26AC-45BB-98B9-154D554ACCAD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3176588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7" r:id="rId7" imgW="406440" imgH="393840"/>
        </mc:Choice>
        <mc:Fallback>
          <p:control name="Image7" r:id="rId7" imgW="406440" imgH="393840">
            <p:pic>
              <p:nvPicPr>
                <p:cNvPr id="10269" name="Image7" hidden="1">
                  <a:extLst>
                    <a:ext uri="{FF2B5EF4-FFF2-40B4-BE49-F238E27FC236}">
                      <a16:creationId xmlns:a16="http://schemas.microsoft.com/office/drawing/2014/main" id="{45A80CD4-E6A8-4A99-B789-76457402E85E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3681413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8" r:id="rId8" imgW="406440" imgH="393840"/>
        </mc:Choice>
        <mc:Fallback>
          <p:control name="Image8" r:id="rId8" imgW="406440" imgH="393840">
            <p:pic>
              <p:nvPicPr>
                <p:cNvPr id="10270" name="Image8" hidden="1">
                  <a:extLst>
                    <a:ext uri="{FF2B5EF4-FFF2-40B4-BE49-F238E27FC236}">
                      <a16:creationId xmlns:a16="http://schemas.microsoft.com/office/drawing/2014/main" id="{2F609E44-0A54-4133-8707-A5B899F71AFA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4184650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12" r:id="rId9" imgW="406440" imgH="393840"/>
        </mc:Choice>
        <mc:Fallback>
          <p:control name="Image12" r:id="rId9" imgW="406440" imgH="393840">
            <p:pic>
              <p:nvPicPr>
                <p:cNvPr id="10271" name="Image12" hidden="1">
                  <a:extLst>
                    <a:ext uri="{FF2B5EF4-FFF2-40B4-BE49-F238E27FC236}">
                      <a16:creationId xmlns:a16="http://schemas.microsoft.com/office/drawing/2014/main" id="{16F52FAE-4147-48BD-8E0C-B5AB4D6A8CCB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6200775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11" r:id="rId10" imgW="406440" imgH="393840"/>
        </mc:Choice>
        <mc:Fallback>
          <p:control name="Image11" r:id="rId10" imgW="406440" imgH="393840">
            <p:pic>
              <p:nvPicPr>
                <p:cNvPr id="10272" name="Image11" hidden="1">
                  <a:extLst>
                    <a:ext uri="{FF2B5EF4-FFF2-40B4-BE49-F238E27FC236}">
                      <a16:creationId xmlns:a16="http://schemas.microsoft.com/office/drawing/2014/main" id="{27ED2F9A-FCA3-45FE-BD6F-04CDD98C12B5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5697538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10" r:id="rId11" imgW="406440" imgH="393840"/>
        </mc:Choice>
        <mc:Fallback>
          <p:control name="Image10" r:id="rId11" imgW="406440" imgH="393840">
            <p:pic>
              <p:nvPicPr>
                <p:cNvPr id="10273" name="Image10" hidden="1">
                  <a:extLst>
                    <a:ext uri="{FF2B5EF4-FFF2-40B4-BE49-F238E27FC236}">
                      <a16:creationId xmlns:a16="http://schemas.microsoft.com/office/drawing/2014/main" id="{C9DF699B-3CC5-474A-80EC-83C9FA9C9F7B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5192713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Image9" r:id="rId12" imgW="406440" imgH="393840"/>
        </mc:Choice>
        <mc:Fallback>
          <p:control name="Image9" r:id="rId12" imgW="406440" imgH="393840">
            <p:pic>
              <p:nvPicPr>
                <p:cNvPr id="10274" name="Image9" hidden="1">
                  <a:extLst>
                    <a:ext uri="{FF2B5EF4-FFF2-40B4-BE49-F238E27FC236}">
                      <a16:creationId xmlns:a16="http://schemas.microsoft.com/office/drawing/2014/main" id="{6613E7BA-DB18-4B20-9DC8-60C3241486C4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8027988" y="4689475"/>
                  <a:ext cx="406400" cy="3937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D56F798-C55E-444A-9782-7D92E1F6E3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90675" y="800100"/>
            <a:ext cx="6172200" cy="857250"/>
          </a:xfrm>
        </p:spPr>
        <p:txBody>
          <a:bodyPr/>
          <a:lstStyle/>
          <a:p>
            <a:pPr eaLnBrk="1" hangingPunct="1"/>
            <a:r>
              <a:rPr lang="en-US" altLang="en-US" dirty="0" err="1">
                <a:latin typeface="Comic Sans MS" panose="030F0702030302020204" pitchFamily="66" charset="0"/>
              </a:rPr>
              <a:t>Parlez</a:t>
            </a:r>
            <a:r>
              <a:rPr lang="en-US" altLang="en-US" dirty="0">
                <a:latin typeface="Comic Sans MS" panose="030F0702030302020204" pitchFamily="66" charset="0"/>
              </a:rPr>
              <a:t>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B4581-F439-4B9C-A356-12789B5E6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738" y="1752600"/>
            <a:ext cx="3684587" cy="850900"/>
          </a:xfr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 fontScale="85000" lnSpcReduction="20000"/>
          </a:bodyPr>
          <a:lstStyle/>
          <a:p>
            <a:pPr marL="0" indent="0" algn="ctr">
              <a:buFontTx/>
              <a:buNone/>
              <a:defRPr/>
            </a:pPr>
            <a:r>
              <a:rPr lang="en-US" sz="3300" dirty="0">
                <a:latin typeface="Comic Sans MS" panose="030F0702030302020204" pitchFamily="66" charset="0"/>
              </a:rPr>
              <a:t>Comment </a:t>
            </a:r>
            <a:r>
              <a:rPr lang="en-US" sz="3300" dirty="0" err="1">
                <a:latin typeface="Comic Sans MS" panose="030F0702030302020204" pitchFamily="66" charset="0"/>
              </a:rPr>
              <a:t>t’appelles</a:t>
            </a:r>
            <a:r>
              <a:rPr lang="en-US" sz="3300" dirty="0">
                <a:latin typeface="Comic Sans MS" panose="030F0702030302020204" pitchFamily="66" charset="0"/>
              </a:rPr>
              <a:t> </a:t>
            </a:r>
            <a:r>
              <a:rPr lang="en-US" sz="3300" dirty="0" err="1">
                <a:latin typeface="Comic Sans MS" panose="030F0702030302020204" pitchFamily="66" charset="0"/>
              </a:rPr>
              <a:t>tu</a:t>
            </a:r>
            <a:r>
              <a:rPr lang="en-US" sz="3300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FontTx/>
              <a:buNone/>
              <a:defRPr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A7B4161-C01A-4953-8BFF-E8F2A0A8ABFF}"/>
              </a:ext>
            </a:extLst>
          </p:cNvPr>
          <p:cNvSpPr txBox="1">
            <a:spLocks/>
          </p:cNvSpPr>
          <p:nvPr/>
        </p:nvSpPr>
        <p:spPr>
          <a:xfrm>
            <a:off x="5556250" y="1779588"/>
            <a:ext cx="2493963" cy="407987"/>
          </a:xfrm>
          <a:prstGeom prst="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Je </a:t>
            </a: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m’appelle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…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C7F50D-204A-4572-8AA2-D9F029142926}"/>
              </a:ext>
            </a:extLst>
          </p:cNvPr>
          <p:cNvSpPr txBox="1">
            <a:spLocks/>
          </p:cNvSpPr>
          <p:nvPr/>
        </p:nvSpPr>
        <p:spPr>
          <a:xfrm>
            <a:off x="755650" y="2882900"/>
            <a:ext cx="3578225" cy="51435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en-US" sz="2400" dirty="0">
                <a:solidFill>
                  <a:srgbClr val="000000"/>
                </a:solidFill>
              </a:rPr>
              <a:t>         </a:t>
            </a: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Ça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va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pPr eaLnBrk="1" hangingPunct="1">
              <a:buFontTx/>
              <a:buNone/>
              <a:defRPr/>
            </a:pP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9D8D2C7-88AB-45C6-9A96-BA13CDB701BF}"/>
              </a:ext>
            </a:extLst>
          </p:cNvPr>
          <p:cNvSpPr txBox="1">
            <a:spLocks/>
          </p:cNvSpPr>
          <p:nvPr/>
        </p:nvSpPr>
        <p:spPr>
          <a:xfrm>
            <a:off x="5527675" y="2657475"/>
            <a:ext cx="2495550" cy="80486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Ça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va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bien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merci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Comme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çi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comme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ça</a:t>
            </a:r>
            <a:endParaRPr lang="en-US" altLang="en-US" sz="165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Ça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ne </a:t>
            </a:r>
            <a:r>
              <a:rPr lang="en-US" altLang="en-US" sz="165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va</a:t>
            </a:r>
            <a:r>
              <a:rPr lang="en-US" altLang="en-US" sz="1650" dirty="0">
                <a:solidFill>
                  <a:srgbClr val="000000"/>
                </a:solidFill>
                <a:latin typeface="Comic Sans MS" panose="030F0702030302020204" pitchFamily="66" charset="0"/>
              </a:rPr>
              <a:t> pas   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1650" dirty="0">
              <a:solidFill>
                <a:srgbClr val="000000"/>
              </a:solidFill>
            </a:endParaRPr>
          </a:p>
        </p:txBody>
      </p:sp>
      <p:sp>
        <p:nvSpPr>
          <p:cNvPr id="8" name="Smiley Face 7">
            <a:extLst>
              <a:ext uri="{FF2B5EF4-FFF2-40B4-BE49-F238E27FC236}">
                <a16:creationId xmlns:a16="http://schemas.microsoft.com/office/drawing/2014/main" id="{D19A647C-4653-404A-80AC-8CF2828D8E32}"/>
              </a:ext>
            </a:extLst>
          </p:cNvPr>
          <p:cNvSpPr/>
          <p:nvPr/>
        </p:nvSpPr>
        <p:spPr>
          <a:xfrm>
            <a:off x="7631113" y="2657475"/>
            <a:ext cx="228600" cy="22225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54DD27B-78EA-4E15-9568-636649A7663F}"/>
              </a:ext>
            </a:extLst>
          </p:cNvPr>
          <p:cNvSpPr txBox="1">
            <a:spLocks/>
          </p:cNvSpPr>
          <p:nvPr/>
        </p:nvSpPr>
        <p:spPr>
          <a:xfrm>
            <a:off x="800100" y="3981450"/>
            <a:ext cx="3578225" cy="4968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Quel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âge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 as </a:t>
            </a: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tu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pPr eaLnBrk="1" hangingPunct="1">
              <a:buFontTx/>
              <a:buNone/>
              <a:defRPr/>
            </a:pP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11273" name="TextBox 9">
            <a:extLst>
              <a:ext uri="{FF2B5EF4-FFF2-40B4-BE49-F238E27FC236}">
                <a16:creationId xmlns:a16="http://schemas.microsoft.com/office/drawing/2014/main" id="{E091DEDF-B948-4D92-AE2E-A512E38B0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587" y="230224"/>
            <a:ext cx="3552825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FF"/>
                </a:solidFill>
                <a:latin typeface="Comic Sans MS" panose="030F0702030302020204" pitchFamily="66" charset="0"/>
              </a:rPr>
              <a:t>La conversation </a:t>
            </a:r>
            <a:r>
              <a:rPr lang="en-US" altLang="en-US" sz="2400" dirty="0" err="1">
                <a:solidFill>
                  <a:srgbClr val="FF00FF"/>
                </a:solidFill>
                <a:latin typeface="Comic Sans MS" panose="030F0702030302020204" pitchFamily="66" charset="0"/>
              </a:rPr>
              <a:t>rapide</a:t>
            </a:r>
            <a:endParaRPr lang="en-US" altLang="en-US" sz="2400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Smiley Face 11">
            <a:extLst>
              <a:ext uri="{FF2B5EF4-FFF2-40B4-BE49-F238E27FC236}">
                <a16:creationId xmlns:a16="http://schemas.microsoft.com/office/drawing/2014/main" id="{30E4DF49-9693-453C-819F-0A54F70CE051}"/>
              </a:ext>
            </a:extLst>
          </p:cNvPr>
          <p:cNvSpPr/>
          <p:nvPr/>
        </p:nvSpPr>
        <p:spPr>
          <a:xfrm>
            <a:off x="7654925" y="2919413"/>
            <a:ext cx="215900" cy="220662"/>
          </a:xfrm>
          <a:prstGeom prst="smileyFace">
            <a:avLst>
              <a:gd name="adj" fmla="val 121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Smiley Face 12">
            <a:extLst>
              <a:ext uri="{FF2B5EF4-FFF2-40B4-BE49-F238E27FC236}">
                <a16:creationId xmlns:a16="http://schemas.microsoft.com/office/drawing/2014/main" id="{921188EE-18B1-4D50-B21F-1395EB435E13}"/>
              </a:ext>
            </a:extLst>
          </p:cNvPr>
          <p:cNvSpPr/>
          <p:nvPr/>
        </p:nvSpPr>
        <p:spPr>
          <a:xfrm>
            <a:off x="7654925" y="3200400"/>
            <a:ext cx="215900" cy="222250"/>
          </a:xfrm>
          <a:prstGeom prst="smileyFace">
            <a:avLst>
              <a:gd name="adj" fmla="val -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BA68D62-A985-456F-A336-13FE37F9D415}"/>
              </a:ext>
            </a:extLst>
          </p:cNvPr>
          <p:cNvSpPr txBox="1">
            <a:spLocks/>
          </p:cNvSpPr>
          <p:nvPr/>
        </p:nvSpPr>
        <p:spPr>
          <a:xfrm>
            <a:off x="5500688" y="3929063"/>
            <a:ext cx="2549525" cy="498475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J’ai</a:t>
            </a:r>
            <a:r>
              <a:rPr lang="en-US" altLang="en-US" sz="2700" dirty="0">
                <a:solidFill>
                  <a:srgbClr val="000000"/>
                </a:solidFill>
                <a:latin typeface="Comic Sans MS" panose="030F0702030302020204" pitchFamily="66" charset="0"/>
              </a:rPr>
              <a:t>….. </a:t>
            </a:r>
            <a:r>
              <a:rPr lang="en-US" altLang="en-US" sz="27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ans</a:t>
            </a:r>
            <a:endParaRPr lang="en-US" altLang="en-US" sz="27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Explosion 2 10">
            <a:extLst>
              <a:ext uri="{FF2B5EF4-FFF2-40B4-BE49-F238E27FC236}">
                <a16:creationId xmlns:a16="http://schemas.microsoft.com/office/drawing/2014/main" id="{A8294232-BA23-41B3-AE9B-FD19D49A5951}"/>
              </a:ext>
            </a:extLst>
          </p:cNvPr>
          <p:cNvSpPr/>
          <p:nvPr/>
        </p:nvSpPr>
        <p:spPr>
          <a:xfrm>
            <a:off x="7235825" y="207963"/>
            <a:ext cx="1908175" cy="838200"/>
          </a:xfrm>
          <a:prstGeom prst="irregularSeal2">
            <a:avLst/>
          </a:prstGeom>
          <a:solidFill>
            <a:srgbClr val="00FFFF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</a:rPr>
              <a:t>Et </a:t>
            </a:r>
            <a:r>
              <a:rPr lang="en-US" b="1" dirty="0" err="1">
                <a:solidFill>
                  <a:schemeClr val="tx1"/>
                </a:solidFill>
              </a:rPr>
              <a:t>toi</a:t>
            </a:r>
            <a:r>
              <a:rPr lang="en-US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5" name="Down Arrow 14">
            <a:extLst>
              <a:ext uri="{FF2B5EF4-FFF2-40B4-BE49-F238E27FC236}">
                <a16:creationId xmlns:a16="http://schemas.microsoft.com/office/drawing/2014/main" id="{1537413B-BDA7-4F84-A38A-D1AA90A9236B}"/>
              </a:ext>
            </a:extLst>
          </p:cNvPr>
          <p:cNvSpPr/>
          <p:nvPr/>
        </p:nvSpPr>
        <p:spPr>
          <a:xfrm rot="16200000">
            <a:off x="4850606" y="2102644"/>
            <a:ext cx="246063" cy="35242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Down Arrow 16">
            <a:extLst>
              <a:ext uri="{FF2B5EF4-FFF2-40B4-BE49-F238E27FC236}">
                <a16:creationId xmlns:a16="http://schemas.microsoft.com/office/drawing/2014/main" id="{5C4D16F0-33B3-4F3D-8693-24169BBBA6B2}"/>
              </a:ext>
            </a:extLst>
          </p:cNvPr>
          <p:cNvSpPr/>
          <p:nvPr/>
        </p:nvSpPr>
        <p:spPr>
          <a:xfrm rot="16200000">
            <a:off x="4863306" y="2680494"/>
            <a:ext cx="246063" cy="35242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Down Arrow 17">
            <a:extLst>
              <a:ext uri="{FF2B5EF4-FFF2-40B4-BE49-F238E27FC236}">
                <a16:creationId xmlns:a16="http://schemas.microsoft.com/office/drawing/2014/main" id="{26F0690F-FC14-425D-AFDE-78D0DBDB1933}"/>
              </a:ext>
            </a:extLst>
          </p:cNvPr>
          <p:cNvSpPr/>
          <p:nvPr/>
        </p:nvSpPr>
        <p:spPr>
          <a:xfrm rot="16200000">
            <a:off x="4895057" y="4053681"/>
            <a:ext cx="246062" cy="35242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Oval Callout 20">
            <a:extLst>
              <a:ext uri="{FF2B5EF4-FFF2-40B4-BE49-F238E27FC236}">
                <a16:creationId xmlns:a16="http://schemas.microsoft.com/office/drawing/2014/main" id="{8DD6A195-F737-425C-BA51-DE2EEB3E5265}"/>
              </a:ext>
            </a:extLst>
          </p:cNvPr>
          <p:cNvSpPr/>
          <p:nvPr/>
        </p:nvSpPr>
        <p:spPr>
          <a:xfrm>
            <a:off x="7693436" y="5545637"/>
            <a:ext cx="1319213" cy="806450"/>
          </a:xfrm>
          <a:prstGeom prst="wedgeEllipseCallout">
            <a:avLst>
              <a:gd name="adj1" fmla="val -147415"/>
              <a:gd name="adj2" fmla="val -317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500" dirty="0">
                <a:latin typeface="Comic Sans MS" panose="030F0702030302020204" pitchFamily="66" charset="0"/>
              </a:rPr>
              <a:t>Au revoir!</a:t>
            </a:r>
          </a:p>
        </p:txBody>
      </p:sp>
      <p:pic>
        <p:nvPicPr>
          <p:cNvPr id="11282" name="Picture 2" descr="Command Line Cliparts, Stock Vector And Royalty Free Command Line  Illustrations">
            <a:extLst>
              <a:ext uri="{FF2B5EF4-FFF2-40B4-BE49-F238E27FC236}">
                <a16:creationId xmlns:a16="http://schemas.microsoft.com/office/drawing/2014/main" id="{A92B96E0-8CE3-4EF4-B915-B28424A72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12" y="213564"/>
            <a:ext cx="836613" cy="47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Smiley Face 21">
            <a:extLst>
              <a:ext uri="{FF2B5EF4-FFF2-40B4-BE49-F238E27FC236}">
                <a16:creationId xmlns:a16="http://schemas.microsoft.com/office/drawing/2014/main" id="{737448FF-1DE8-454E-874A-3035A5E92D13}"/>
              </a:ext>
            </a:extLst>
          </p:cNvPr>
          <p:cNvSpPr/>
          <p:nvPr/>
        </p:nvSpPr>
        <p:spPr>
          <a:xfrm>
            <a:off x="3492500" y="2930525"/>
            <a:ext cx="379413" cy="36988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E57CB51-BD0C-462F-BEF8-6EFA4A2E2B06}"/>
              </a:ext>
            </a:extLst>
          </p:cNvPr>
          <p:cNvSpPr/>
          <p:nvPr/>
        </p:nvSpPr>
        <p:spPr>
          <a:xfrm>
            <a:off x="6629333" y="3831732"/>
            <a:ext cx="413215" cy="7155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9</a:t>
            </a:r>
          </a:p>
        </p:txBody>
      </p:sp>
      <p:pic>
        <p:nvPicPr>
          <p:cNvPr id="11285" name="Picture 2">
            <a:extLst>
              <a:ext uri="{FF2B5EF4-FFF2-40B4-BE49-F238E27FC236}">
                <a16:creationId xmlns:a16="http://schemas.microsoft.com/office/drawing/2014/main" id="{5580916B-E3BB-4C3B-B6B7-8B40FF73D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144161"/>
            <a:ext cx="915987" cy="1389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Callout 15">
            <a:extLst>
              <a:ext uri="{FF2B5EF4-FFF2-40B4-BE49-F238E27FC236}">
                <a16:creationId xmlns:a16="http://schemas.microsoft.com/office/drawing/2014/main" id="{89D1012F-E778-4400-85F7-512D358545BD}"/>
              </a:ext>
            </a:extLst>
          </p:cNvPr>
          <p:cNvSpPr/>
          <p:nvPr/>
        </p:nvSpPr>
        <p:spPr>
          <a:xfrm>
            <a:off x="1167606" y="1071758"/>
            <a:ext cx="1624013" cy="461962"/>
          </a:xfrm>
          <a:prstGeom prst="wedgeEllipseCallout">
            <a:avLst>
              <a:gd name="adj1" fmla="val -76576"/>
              <a:gd name="adj2" fmla="val -1459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atin typeface="Comic Sans MS" panose="030F0702030302020204" pitchFamily="66" charset="0"/>
              </a:rPr>
              <a:t>Bonjour!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87A1E51C-545C-4210-824C-930141D061F8}"/>
              </a:ext>
            </a:extLst>
          </p:cNvPr>
          <p:cNvSpPr txBox="1">
            <a:spLocks/>
          </p:cNvSpPr>
          <p:nvPr/>
        </p:nvSpPr>
        <p:spPr>
          <a:xfrm>
            <a:off x="800100" y="5038725"/>
            <a:ext cx="3608388" cy="85725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en-US" sz="11200" dirty="0">
                <a:solidFill>
                  <a:srgbClr val="000000"/>
                </a:solidFill>
                <a:latin typeface="Comic Sans MS" panose="030F0702030302020204" pitchFamily="66" charset="0"/>
              </a:rPr>
              <a:t>Quelle </a:t>
            </a:r>
            <a:r>
              <a:rPr lang="en-US" altLang="en-US" sz="1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est</a:t>
            </a:r>
            <a:r>
              <a:rPr lang="en-US" altLang="en-US" sz="11200" dirty="0">
                <a:solidFill>
                  <a:srgbClr val="000000"/>
                </a:solidFill>
                <a:latin typeface="Comic Sans MS" panose="030F0702030302020204" pitchFamily="66" charset="0"/>
              </a:rPr>
              <a:t> la date de ton </a:t>
            </a:r>
            <a:r>
              <a:rPr lang="en-US" altLang="en-US" sz="1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anniversaire</a:t>
            </a:r>
            <a:r>
              <a:rPr lang="en-US" altLang="en-US" sz="112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pPr eaLnBrk="1" hangingPunct="1">
              <a:buFontTx/>
              <a:buNone/>
              <a:defRPr/>
            </a:pP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26" name="Down Arrow 25">
            <a:extLst>
              <a:ext uri="{FF2B5EF4-FFF2-40B4-BE49-F238E27FC236}">
                <a16:creationId xmlns:a16="http://schemas.microsoft.com/office/drawing/2014/main" id="{CD2E06B2-5BCD-4CF1-8490-53B311203E8D}"/>
              </a:ext>
            </a:extLst>
          </p:cNvPr>
          <p:cNvSpPr/>
          <p:nvPr/>
        </p:nvSpPr>
        <p:spPr>
          <a:xfrm rot="16200000">
            <a:off x="4863306" y="5131594"/>
            <a:ext cx="246063" cy="35242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68DFDEBB-522B-46FB-916F-A19ACBD1C7E7}"/>
              </a:ext>
            </a:extLst>
          </p:cNvPr>
          <p:cNvSpPr txBox="1">
            <a:spLocks/>
          </p:cNvSpPr>
          <p:nvPr/>
        </p:nvSpPr>
        <p:spPr>
          <a:xfrm>
            <a:off x="5500688" y="5078413"/>
            <a:ext cx="2643185" cy="496887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en-US" sz="2100" dirty="0">
                <a:solidFill>
                  <a:srgbClr val="000000"/>
                </a:solidFill>
                <a:latin typeface="Comic Sans MS" panose="030F0702030302020204" pitchFamily="66" charset="0"/>
              </a:rPr>
              <a:t>le </a:t>
            </a:r>
            <a:r>
              <a:rPr lang="en-US" altLang="en-US" sz="2100" u="sng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neuf</a:t>
            </a:r>
            <a:r>
              <a:rPr lang="en-US" altLang="en-US" sz="21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100" u="sng" dirty="0" err="1">
                <a:solidFill>
                  <a:srgbClr val="000000"/>
                </a:solidFill>
                <a:latin typeface="Comic Sans MS" panose="030F0702030302020204" pitchFamily="66" charset="0"/>
              </a:rPr>
              <a:t>juin</a:t>
            </a:r>
            <a:endParaRPr lang="en-US" altLang="en-US" sz="2100" u="sng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  <a:defRPr/>
            </a:pP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11291" name="TextBox 3">
            <a:extLst>
              <a:ext uri="{FF2B5EF4-FFF2-40B4-BE49-F238E27FC236}">
                <a16:creationId xmlns:a16="http://schemas.microsoft.com/office/drawing/2014/main" id="{FA3897DB-8D0D-4CAA-A689-B0305D1849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334963"/>
            <a:ext cx="4779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565946-C5D5-4F5F-834B-AD534A9531F0}"/>
              </a:ext>
            </a:extLst>
          </p:cNvPr>
          <p:cNvSpPr txBox="1"/>
          <p:nvPr/>
        </p:nvSpPr>
        <p:spPr>
          <a:xfrm>
            <a:off x="693738" y="6443110"/>
            <a:ext cx="836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Practise asking and answering these questions with a member of your family!</a:t>
            </a:r>
          </a:p>
        </p:txBody>
      </p:sp>
      <p:pic>
        <p:nvPicPr>
          <p:cNvPr id="29" name="Picture 3" descr="C:\WINDOWS\Application Data\Microsoft\Media Catalog\Downloaded Clips\cl0\AG00328_.gif">
            <a:extLst>
              <a:ext uri="{FF2B5EF4-FFF2-40B4-BE49-F238E27FC236}">
                <a16:creationId xmlns:a16="http://schemas.microsoft.com/office/drawing/2014/main" id="{31589FBE-C445-4627-A89C-721FDC0A72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93" y="5370004"/>
            <a:ext cx="844387" cy="826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371</Words>
  <Application>Microsoft Office PowerPoint</Application>
  <PresentationFormat>On-screen Show (4:3)</PresentationFormat>
  <Paragraphs>115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Rounded MT Bold</vt:lpstr>
      <vt:lpstr>Calibri</vt:lpstr>
      <vt:lpstr>Comic Sans MS</vt:lpstr>
      <vt:lpstr>Office Theme</vt:lpstr>
      <vt:lpstr> Ça s’écrit comment, ton prénom?  Can you spell your name in French?</vt:lpstr>
      <vt:lpstr> Ça s’écrit comment, ton prénom?  Can you spell your name in French?</vt:lpstr>
      <vt:lpstr>PowerPoint Presentation</vt:lpstr>
      <vt:lpstr>Parlez!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L’ALPHABET-RAP</dc:title>
  <dc:creator>Rachael Surcouf</dc:creator>
  <cp:lastModifiedBy>Eve Mann</cp:lastModifiedBy>
  <cp:revision>38</cp:revision>
  <dcterms:created xsi:type="dcterms:W3CDTF">2012-02-20T11:27:14Z</dcterms:created>
  <dcterms:modified xsi:type="dcterms:W3CDTF">2023-11-03T12:30:23Z</dcterms:modified>
</cp:coreProperties>
</file>